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charts/chart10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charts/chart11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56" r:id="rId3"/>
    <p:sldId id="264" r:id="rId4"/>
    <p:sldId id="257" r:id="rId5"/>
    <p:sldId id="258" r:id="rId6"/>
    <p:sldId id="263" r:id="rId7"/>
    <p:sldId id="259" r:id="rId8"/>
    <p:sldId id="260" r:id="rId9"/>
    <p:sldId id="265" r:id="rId10"/>
    <p:sldId id="261" r:id="rId11"/>
    <p:sldId id="266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0.xlsx"/><Relationship Id="rId2" Type="http://schemas.microsoft.com/office/2011/relationships/chartColorStyle" Target="colors10.xml"/><Relationship Id="rId1" Type="http://schemas.microsoft.com/office/2011/relationships/chartStyle" Target="style10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1.xlsx"/><Relationship Id="rId2" Type="http://schemas.microsoft.com/office/2011/relationships/chartColorStyle" Target="colors11.xml"/><Relationship Id="rId1" Type="http://schemas.microsoft.com/office/2011/relationships/chartStyle" Target="style1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7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8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9.xlsx"/><Relationship Id="rId2" Type="http://schemas.microsoft.com/office/2011/relationships/chartColorStyle" Target="colors9.xml"/><Relationship Id="rId1" Type="http://schemas.microsoft.com/office/2011/relationships/chartStyle" Target="style9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i="0" baseline="0" smtClean="0">
                <a:effectLst/>
              </a:rPr>
              <a:t>Crescent City, CA</a:t>
            </a:r>
            <a:endParaRPr lang="en-US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Precipitation,in.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10.9</c:v>
                </c:pt>
                <c:pt idx="1">
                  <c:v>8.9</c:v>
                </c:pt>
                <c:pt idx="2">
                  <c:v>8.6</c:v>
                </c:pt>
                <c:pt idx="3">
                  <c:v>4.8</c:v>
                </c:pt>
                <c:pt idx="4">
                  <c:v>3.2</c:v>
                </c:pt>
                <c:pt idx="5">
                  <c:v>1.4</c:v>
                </c:pt>
                <c:pt idx="6">
                  <c:v>0.6</c:v>
                </c:pt>
                <c:pt idx="7">
                  <c:v>0.7</c:v>
                </c:pt>
                <c:pt idx="8">
                  <c:v>1.7</c:v>
                </c:pt>
                <c:pt idx="9">
                  <c:v>5.4</c:v>
                </c:pt>
                <c:pt idx="10">
                  <c:v>9</c:v>
                </c:pt>
                <c:pt idx="11">
                  <c:v>10.4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Temperature,deg.F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Sheet1!$C$2:$C$13</c:f>
              <c:numCache>
                <c:formatCode>General</c:formatCode>
                <c:ptCount val="12"/>
                <c:pt idx="0">
                  <c:v>4.5</c:v>
                </c:pt>
                <c:pt idx="1">
                  <c:v>2.7</c:v>
                </c:pt>
                <c:pt idx="2">
                  <c:v>9.9</c:v>
                </c:pt>
                <c:pt idx="3">
                  <c:v>4.2</c:v>
                </c:pt>
                <c:pt idx="4">
                  <c:v>6.1</c:v>
                </c:pt>
                <c:pt idx="5">
                  <c:v>5.3</c:v>
                </c:pt>
                <c:pt idx="6">
                  <c:v>3.1</c:v>
                </c:pt>
                <c:pt idx="7">
                  <c:v>7</c:v>
                </c:pt>
                <c:pt idx="8">
                  <c:v>4.5</c:v>
                </c:pt>
                <c:pt idx="9">
                  <c:v>8.4</c:v>
                </c:pt>
                <c:pt idx="10">
                  <c:v>3.1</c:v>
                </c:pt>
                <c:pt idx="11">
                  <c:v>8.8000000000000007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386254888"/>
        <c:axId val="386255280"/>
      </c:lineChart>
      <c:catAx>
        <c:axId val="3862548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6255280"/>
        <c:crosses val="autoZero"/>
        <c:auto val="1"/>
        <c:lblAlgn val="ctr"/>
        <c:lblOffset val="100"/>
        <c:noMultiLvlLbl val="1"/>
      </c:catAx>
      <c:valAx>
        <c:axId val="3862552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62548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b="1" dirty="0" smtClean="0"/>
              <a:t>Bubble</a:t>
            </a:r>
            <a:endParaRPr lang="en-US" b="1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Y-Values</c:v>
                </c:pt>
              </c:strCache>
            </c:strRef>
          </c:tx>
          <c:spPr>
            <a:solidFill>
              <a:schemeClr val="accent1">
                <a:alpha val="75000"/>
              </a:schemeClr>
            </a:solidFill>
            <a:ln>
              <a:noFill/>
            </a:ln>
            <a:effectLst/>
          </c:spPr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</c:v>
                </c:pt>
                <c:pt idx="1">
                  <c:v>4</c:v>
                </c:pt>
                <c:pt idx="2">
                  <c:v>8</c:v>
                </c:pt>
              </c:numCache>
            </c:numRef>
          </c:bubbleSize>
          <c:bubble3D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248049464"/>
        <c:axId val="248049856"/>
      </c:bubbleChart>
      <c:valAx>
        <c:axId val="24804946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8049856"/>
        <c:crosses val="autoZero"/>
        <c:crossBetween val="midCat"/>
      </c:valAx>
      <c:valAx>
        <c:axId val="2480498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8049464"/>
        <c:crosses val="autoZero"/>
        <c:crossBetween val="midCat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i="0" baseline="0" smtClean="0">
                <a:effectLst/>
              </a:rPr>
              <a:t>Crescent City, CA</a:t>
            </a:r>
            <a:endParaRPr lang="en-US">
              <a:effectLst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bar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Precipitation,in.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10.9</c:v>
                </c:pt>
                <c:pt idx="1">
                  <c:v>8.9</c:v>
                </c:pt>
                <c:pt idx="2">
                  <c:v>8.6</c:v>
                </c:pt>
                <c:pt idx="3">
                  <c:v>4.8</c:v>
                </c:pt>
                <c:pt idx="4">
                  <c:v>3.2</c:v>
                </c:pt>
                <c:pt idx="5">
                  <c:v>1.4</c:v>
                </c:pt>
                <c:pt idx="6">
                  <c:v>0.6</c:v>
                </c:pt>
                <c:pt idx="7">
                  <c:v>0.7</c:v>
                </c:pt>
                <c:pt idx="8">
                  <c:v>1.7</c:v>
                </c:pt>
                <c:pt idx="9">
                  <c:v>5.4</c:v>
                </c:pt>
                <c:pt idx="10">
                  <c:v>9</c:v>
                </c:pt>
                <c:pt idx="11">
                  <c:v>10.4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Temperature,deg.F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Sheet1!$C$2:$C$13</c:f>
              <c:numCache>
                <c:formatCode>General</c:formatCode>
                <c:ptCount val="12"/>
                <c:pt idx="0">
                  <c:v>4.5</c:v>
                </c:pt>
                <c:pt idx="1">
                  <c:v>2.7</c:v>
                </c:pt>
                <c:pt idx="2">
                  <c:v>9.9</c:v>
                </c:pt>
                <c:pt idx="3">
                  <c:v>4.2</c:v>
                </c:pt>
                <c:pt idx="4">
                  <c:v>6.1</c:v>
                </c:pt>
                <c:pt idx="5">
                  <c:v>5.3</c:v>
                </c:pt>
                <c:pt idx="6">
                  <c:v>3.1</c:v>
                </c:pt>
                <c:pt idx="7">
                  <c:v>7</c:v>
                </c:pt>
                <c:pt idx="8">
                  <c:v>4.5</c:v>
                </c:pt>
                <c:pt idx="9">
                  <c:v>8.4</c:v>
                </c:pt>
                <c:pt idx="10">
                  <c:v>3.1</c:v>
                </c:pt>
                <c:pt idx="11">
                  <c:v>8.8000000000000007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86258808"/>
        <c:axId val="248045152"/>
      </c:barChart>
      <c:catAx>
        <c:axId val="38625880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8045152"/>
        <c:crosses val="autoZero"/>
        <c:auto val="1"/>
        <c:lblAlgn val="ctr"/>
        <c:lblOffset val="100"/>
        <c:noMultiLvlLbl val="1"/>
      </c:catAx>
      <c:valAx>
        <c:axId val="24804515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625880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dirty="0" smtClean="0">
                <a:effectLst/>
              </a:rPr>
              <a:t>Line with Markers</a:t>
            </a:r>
            <a:endParaRPr lang="en-US" sz="1800" b="1" dirty="0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square"/>
            <c:size val="10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10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triangle"/>
            <c:size val="10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247009776"/>
        <c:axId val="247007816"/>
      </c:lineChart>
      <c:catAx>
        <c:axId val="24700977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7007816"/>
        <c:crosses val="autoZero"/>
        <c:auto val="1"/>
        <c:lblAlgn val="ctr"/>
        <c:lblOffset val="100"/>
        <c:noMultiLvlLbl val="0"/>
      </c:catAx>
      <c:valAx>
        <c:axId val="2470078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700977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i="0" baseline="0" smtClean="0">
                <a:effectLst/>
              </a:rPr>
              <a:t>Crescent City, CA</a:t>
            </a:r>
            <a:endParaRPr lang="en-US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radarChart>
        <c:radarStyle val="fill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Precipitation,in.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10.9</c:v>
                </c:pt>
                <c:pt idx="1">
                  <c:v>8.9</c:v>
                </c:pt>
                <c:pt idx="2">
                  <c:v>8.6</c:v>
                </c:pt>
                <c:pt idx="3">
                  <c:v>4.8</c:v>
                </c:pt>
                <c:pt idx="4">
                  <c:v>3.2</c:v>
                </c:pt>
                <c:pt idx="5">
                  <c:v>1.4</c:v>
                </c:pt>
                <c:pt idx="6">
                  <c:v>0.6</c:v>
                </c:pt>
                <c:pt idx="7">
                  <c:v>0.7</c:v>
                </c:pt>
                <c:pt idx="8">
                  <c:v>1.7</c:v>
                </c:pt>
                <c:pt idx="9">
                  <c:v>5.4</c:v>
                </c:pt>
                <c:pt idx="10">
                  <c:v>9</c:v>
                </c:pt>
                <c:pt idx="11">
                  <c:v>10.4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Temperature,deg.F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Sheet1!$C$2:$C$13</c:f>
              <c:numCache>
                <c:formatCode>General</c:formatCode>
                <c:ptCount val="12"/>
                <c:pt idx="0">
                  <c:v>4.5</c:v>
                </c:pt>
                <c:pt idx="1">
                  <c:v>2.7</c:v>
                </c:pt>
                <c:pt idx="2">
                  <c:v>9.9</c:v>
                </c:pt>
                <c:pt idx="3">
                  <c:v>4.2</c:v>
                </c:pt>
                <c:pt idx="4">
                  <c:v>6.1</c:v>
                </c:pt>
                <c:pt idx="5">
                  <c:v>5.3</c:v>
                </c:pt>
                <c:pt idx="6">
                  <c:v>3.1</c:v>
                </c:pt>
                <c:pt idx="7">
                  <c:v>7</c:v>
                </c:pt>
                <c:pt idx="8">
                  <c:v>4.5</c:v>
                </c:pt>
                <c:pt idx="9">
                  <c:v>8.4</c:v>
                </c:pt>
                <c:pt idx="10">
                  <c:v>3.1</c:v>
                </c:pt>
                <c:pt idx="11">
                  <c:v>8.8000000000000007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386255672"/>
        <c:axId val="386256064"/>
      </c:radarChart>
      <c:catAx>
        <c:axId val="38625567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6256064"/>
        <c:crosses val="autoZero"/>
        <c:auto val="1"/>
        <c:lblAlgn val="ctr"/>
        <c:lblOffset val="100"/>
        <c:noMultiLvlLbl val="1"/>
      </c:catAx>
      <c:valAx>
        <c:axId val="3862560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625567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dirty="0" smtClean="0">
                <a:effectLst/>
              </a:rPr>
              <a:t>Scatter with Smooth Line</a:t>
            </a:r>
            <a:endParaRPr lang="en-US" sz="1800" b="1" dirty="0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yVal>
          <c:smooth val="1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yVal>
          <c:smooth val="1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4307144"/>
        <c:axId val="204306360"/>
      </c:scatterChart>
      <c:valAx>
        <c:axId val="2043071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4306360"/>
        <c:crosses val="autoZero"/>
        <c:crossBetween val="midCat"/>
      </c:valAx>
      <c:valAx>
        <c:axId val="2043063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4307144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dirty="0" smtClean="0">
                <a:effectLst/>
              </a:rPr>
              <a:t>Scatter with Smooth Line and Markers</a:t>
            </a:r>
            <a:endParaRPr lang="en-US" sz="1800" b="1" dirty="0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square"/>
            <c:size val="10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yVal>
          <c:smooth val="1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10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yVal>
          <c:smooth val="1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triangle"/>
            <c:size val="10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4308712"/>
        <c:axId val="204308320"/>
      </c:scatterChart>
      <c:valAx>
        <c:axId val="2043087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4308320"/>
        <c:crosses val="autoZero"/>
        <c:crossBetween val="midCat"/>
      </c:valAx>
      <c:valAx>
        <c:axId val="2043083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4308712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i="0" baseline="0" smtClean="0">
                <a:effectLst/>
              </a:rPr>
              <a:t>Crescent City, CA</a:t>
            </a:r>
            <a:endParaRPr lang="en-US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Precipitation,in.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10.9</c:v>
                </c:pt>
                <c:pt idx="1">
                  <c:v>8.9</c:v>
                </c:pt>
                <c:pt idx="2">
                  <c:v>8.6</c:v>
                </c:pt>
                <c:pt idx="3">
                  <c:v>4.8</c:v>
                </c:pt>
                <c:pt idx="4">
                  <c:v>3.2</c:v>
                </c:pt>
                <c:pt idx="5">
                  <c:v>1.4</c:v>
                </c:pt>
                <c:pt idx="6">
                  <c:v>0.6</c:v>
                </c:pt>
                <c:pt idx="7">
                  <c:v>0.7</c:v>
                </c:pt>
                <c:pt idx="8">
                  <c:v>1.7</c:v>
                </c:pt>
                <c:pt idx="9">
                  <c:v>5.4</c:v>
                </c:pt>
                <c:pt idx="10">
                  <c:v>9</c:v>
                </c:pt>
                <c:pt idx="11">
                  <c:v>10.4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Temperature,deg.F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Sheet1!$C$2:$C$13</c:f>
              <c:numCache>
                <c:formatCode>General</c:formatCode>
                <c:ptCount val="12"/>
                <c:pt idx="0">
                  <c:v>4.5</c:v>
                </c:pt>
                <c:pt idx="1">
                  <c:v>2.7</c:v>
                </c:pt>
                <c:pt idx="2">
                  <c:v>9.9</c:v>
                </c:pt>
                <c:pt idx="3">
                  <c:v>4.2</c:v>
                </c:pt>
                <c:pt idx="4">
                  <c:v>6.1</c:v>
                </c:pt>
                <c:pt idx="5">
                  <c:v>5.3</c:v>
                </c:pt>
                <c:pt idx="6">
                  <c:v>3.1</c:v>
                </c:pt>
                <c:pt idx="7">
                  <c:v>7</c:v>
                </c:pt>
                <c:pt idx="8">
                  <c:v>4.5</c:v>
                </c:pt>
                <c:pt idx="9">
                  <c:v>8.4</c:v>
                </c:pt>
                <c:pt idx="10">
                  <c:v>3.1</c:v>
                </c:pt>
                <c:pt idx="11">
                  <c:v>8.8000000000000007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86247048"/>
        <c:axId val="386247440"/>
      </c:barChart>
      <c:catAx>
        <c:axId val="38624704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6247440"/>
        <c:crosses val="autoZero"/>
        <c:auto val="1"/>
        <c:lblAlgn val="ctr"/>
        <c:lblOffset val="100"/>
        <c:noMultiLvlLbl val="1"/>
      </c:catAx>
      <c:valAx>
        <c:axId val="3862474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624704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dirty="0" smtClean="0">
                <a:effectLst/>
              </a:rPr>
              <a:t>Scatter with Straight Line</a:t>
            </a:r>
            <a:endParaRPr lang="en-US" sz="1800" b="1" dirty="0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y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y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5116280"/>
        <c:axId val="205117064"/>
      </c:scatterChart>
      <c:valAx>
        <c:axId val="2051162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5117064"/>
        <c:crosses val="autoZero"/>
        <c:crossBetween val="midCat"/>
      </c:valAx>
      <c:valAx>
        <c:axId val="2051170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5116280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i="0" baseline="0" dirty="0" smtClean="0">
                <a:effectLst/>
              </a:rPr>
              <a:t>Scatter with Straight Line and Markers</a:t>
            </a:r>
            <a:endParaRPr lang="en-US" dirty="0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square"/>
            <c:size val="10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y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10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y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triangle"/>
            <c:size val="10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xVal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xVal>
          <c:y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5118240"/>
        <c:axId val="205119808"/>
      </c:scatterChart>
      <c:valAx>
        <c:axId val="2051182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5119808"/>
        <c:crosses val="autoZero"/>
        <c:crossBetween val="midCat"/>
      </c:valAx>
      <c:valAx>
        <c:axId val="20511980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5118240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1" i="0" baseline="0" smtClean="0">
                <a:effectLst/>
              </a:rPr>
              <a:t>Crescent City, CA</a:t>
            </a:r>
            <a:endParaRPr lang="en-US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area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Precipitation,in.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10.9</c:v>
                </c:pt>
                <c:pt idx="1">
                  <c:v>8.9</c:v>
                </c:pt>
                <c:pt idx="2">
                  <c:v>8.6</c:v>
                </c:pt>
                <c:pt idx="3">
                  <c:v>4.8</c:v>
                </c:pt>
                <c:pt idx="4">
                  <c:v>3.2</c:v>
                </c:pt>
                <c:pt idx="5">
                  <c:v>1.4</c:v>
                </c:pt>
                <c:pt idx="6">
                  <c:v>0.6</c:v>
                </c:pt>
                <c:pt idx="7">
                  <c:v>0.7</c:v>
                </c:pt>
                <c:pt idx="8">
                  <c:v>1.7</c:v>
                </c:pt>
                <c:pt idx="9">
                  <c:v>5.4</c:v>
                </c:pt>
                <c:pt idx="10">
                  <c:v>9</c:v>
                </c:pt>
                <c:pt idx="11">
                  <c:v>10.4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Temperature,deg.F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March</c:v>
                </c:pt>
                <c:pt idx="3">
                  <c:v>Apr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</c:v>
                </c:pt>
                <c:pt idx="8">
                  <c:v>Sept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Sheet1!$C$2:$C$13</c:f>
              <c:numCache>
                <c:formatCode>General</c:formatCode>
                <c:ptCount val="12"/>
                <c:pt idx="0">
                  <c:v>4.5</c:v>
                </c:pt>
                <c:pt idx="1">
                  <c:v>2.7</c:v>
                </c:pt>
                <c:pt idx="2">
                  <c:v>9.9</c:v>
                </c:pt>
                <c:pt idx="3">
                  <c:v>4.2</c:v>
                </c:pt>
                <c:pt idx="4">
                  <c:v>6.1</c:v>
                </c:pt>
                <c:pt idx="5">
                  <c:v>5.3</c:v>
                </c:pt>
                <c:pt idx="6">
                  <c:v>3.1</c:v>
                </c:pt>
                <c:pt idx="7">
                  <c:v>7</c:v>
                </c:pt>
                <c:pt idx="8">
                  <c:v>4.5</c:v>
                </c:pt>
                <c:pt idx="9">
                  <c:v>8.4</c:v>
                </c:pt>
                <c:pt idx="10">
                  <c:v>3.1</c:v>
                </c:pt>
                <c:pt idx="11">
                  <c:v>8.8000000000000007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386258024"/>
        <c:axId val="386257632"/>
      </c:areaChart>
      <c:catAx>
        <c:axId val="38625802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6257632"/>
        <c:crosses val="autoZero"/>
        <c:auto val="1"/>
        <c:lblAlgn val="ctr"/>
        <c:lblOffset val="100"/>
        <c:noMultiLvlLbl val="1"/>
      </c:catAx>
      <c:valAx>
        <c:axId val="38625763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6258024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69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>
          <a:alpha val="75000"/>
        </a:schemeClr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>
          <a:alpha val="75000"/>
        </a:schemeClr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>
            <a:alpha val="50000"/>
          </a:schemeClr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73373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73124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28585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8723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16761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2335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30605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98568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6480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79985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5015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EBB5BB-FB7C-4705-95D7-17593E863C9A}" type="datetimeFigureOut">
              <a:rPr lang="en-US" smtClean="0"/>
              <a:t>2/20/2015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DEBF71-69E5-4794-A8CF-6D9DA4A9F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9241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/>
          <p:nvPr>
            <p:extLst/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3774628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/>
          <p:cNvGraphicFramePr/>
          <p:nvPr>
            <p:extLst>
              <p:ext uri="{D42A27DB-BD31-4B8C-83A1-F6EECF244321}">
                <p14:modId xmlns:p14="http://schemas.microsoft.com/office/powerpoint/2010/main" val="2792760314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1645877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/>
          <p:nvPr>
            <p:extLst/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48728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Chart 7"/>
          <p:cNvGraphicFramePr/>
          <p:nvPr>
            <p:extLst>
              <p:ext uri="{D42A27DB-BD31-4B8C-83A1-F6EECF244321}">
                <p14:modId xmlns:p14="http://schemas.microsoft.com/office/powerpoint/2010/main" val="3501650373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911345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/>
          <p:nvPr>
            <p:extLst/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178054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Chart 7"/>
          <p:cNvGraphicFramePr/>
          <p:nvPr>
            <p:extLst>
              <p:ext uri="{D42A27DB-BD31-4B8C-83A1-F6EECF244321}">
                <p14:modId xmlns:p14="http://schemas.microsoft.com/office/powerpoint/2010/main" val="3090551763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038583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Chart 7"/>
          <p:cNvGraphicFramePr/>
          <p:nvPr>
            <p:extLst>
              <p:ext uri="{D42A27DB-BD31-4B8C-83A1-F6EECF244321}">
                <p14:modId xmlns:p14="http://schemas.microsoft.com/office/powerpoint/2010/main" val="3634682796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76032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/>
          <p:nvPr>
            <p:extLst/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541072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Chart 7"/>
          <p:cNvGraphicFramePr/>
          <p:nvPr>
            <p:extLst>
              <p:ext uri="{D42A27DB-BD31-4B8C-83A1-F6EECF244321}">
                <p14:modId xmlns:p14="http://schemas.microsoft.com/office/powerpoint/2010/main" val="144823273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540927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Chart 7"/>
          <p:cNvGraphicFramePr/>
          <p:nvPr>
            <p:extLst>
              <p:ext uri="{D42A27DB-BD31-4B8C-83A1-F6EECF244321}">
                <p14:modId xmlns:p14="http://schemas.microsoft.com/office/powerpoint/2010/main" val="1646816477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2421286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/>
          <p:nvPr>
            <p:extLst/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0111250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44</Words>
  <Application>Microsoft Office PowerPoint</Application>
  <PresentationFormat>Widescreen</PresentationFormat>
  <Paragraphs>11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PRASANTH M</dc:creator>
  <cp:lastModifiedBy>Devisri Jothi</cp:lastModifiedBy>
  <cp:revision>14</cp:revision>
  <dcterms:created xsi:type="dcterms:W3CDTF">2015-02-20T08:55:08Z</dcterms:created>
  <dcterms:modified xsi:type="dcterms:W3CDTF">2015-02-20T09:25:15Z</dcterms:modified>
</cp:coreProperties>
</file>

<file path=docProps/thumbnail.jpeg>
</file>